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Transportation-model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Transportation-model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Transportation-model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Transportation-model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Transportation-model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Transportation-model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Transportation-model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Transportation-model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Transportation-model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Transportation-model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Transportation-model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Transportation-model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Transportation-model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Transportation-model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Transportation-model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Transportation-model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Transportation-model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Transportation-model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Transportation-model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Transportation-model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Transportation-model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Transportation-model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Transportation-model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Transportation-model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Transportation-model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Transportation-model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Transportation-model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Transportation-model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-Transportation-model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